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Chapter 3: Foundation
---
## Generative Adversarial Networks (GANs)
![h:250 centernotop](Network.png)
&lt;div style="color: white; font-size: 30px; margin-top: 30px; text-align: center; "&gt;
  &lt;b&gt;Gan architecture&lt;/b&gt;
&lt;/div&gt;
- Generator network (G)
- Discriminator network (D) 
---
# Generator Network
- Creates synthetic samples $x = G(z)$
- Learns to map noise $z \sim p_z$ to real data distribution $p_{data}$
- Output becomes increasingly realistic during training
---
# Discriminator Network
- Classifies real vs. generated samples 
- Identifies features that characterize real data
- Optimized to accurately classify real and fake samples
---
# GAN Formulation
Generator objective:
$$\min_G \mathbb{E}_{z \sim p_z(z)} [ \log(1 - D(G(z)))]$$
Discriminator objective: 
$$\max_D \mathbb{E}_{x \sim p_{data}(x)}[\log D(x)] + \mathbb{E}_{z \sim p_z(z)}[\log(1 - D(G(z)))]$$
Adversarial minimax game between G and D.
---
# Training GANs 
- Generator aims to minimize loss by fooling discriminator
- Discriminator aims to maximize loss by detecting fake samples
- Loss gradients update network parameters
---
# GAN Problems
Common challenges:
- Mode collapse 
- Non-convergence  
- Vanishing gradients
Ongoing research to address these issues.
---
# GAN Loss Variants 
Modified losses can improve training:
- Least squares loss
- Hinge loss 
- Feature matching loss
Help address vanishing gradients, mode collapse, etc.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Input:
- Clothing image $c$, Cloth mask $c_m$
- Denpose $P$
Output:
- Warped clothing image $\hat{I}_c$ 
- Cloth mask segmentation $\hat{S}_c$
- Segmentation map $\hat{S}$
---
# Generator Architecture
- Two encoders  
- Four feature fusion blocks
- Condition Aligning stage
&lt;div style="color: white; font-size: 30px; margin-top: 150px; margin-left:700px "&gt;
&lt;b&gt;Generator Architecture&lt;/b&gt;
- Two encoders  
- Four feature fusion blocks
- Condition Aligning stage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Has two routes: the flow pathway and the seg pathway.
- Takes two inputs, $F_{f_{i-1}}$ and $F_{s_{i-1}}$.
- The two pathways communicate with each other to determine $F_{f_i}$ and $F_{s_i}$ simultaneously.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Each $D_i$ operates on downsampled $S_i$
- Concatenates $\hat{Y}_i$ outputs into final $Y$
- Captures multi-scale information
- $k$ of $N$-layer sub-discriminators $D_i$
---
&lt;div style="color: white; font-size: 30px; margin-top: 150px; margin-left:0px"&gt;
  &lt;b&gt;Multi-Scale Discriminator&lt;/b&gt;
- Each $D_i$ operates on downsampled $S_i$
- Concatenates $\hat{Y}_i$ outputs into final $Y$
- Captures multi-scale information
- $k$ of $N$-layer sub-discriminators $D_i$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Input: Downsampled segmentation map $S_i$  
- Output: Prediction map $\hat{Y}_i$
- Consits of $N$ convolutional layers
---
&lt;div style="color: white; font-size: 30px; margin-top: 150px; margin-left:0px"&gt;
  &lt;b&gt;Sub-discriminator &lt;/b&gt;
- Input: Downsampled segmentation map $S_i$  
- Output: Prediction map $\hat{Y}_i$
- Consits of $N$ convolutional layers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Try-On Image Module 
Input:
- Clothing-agnostic image $I_a$, 
- Warped clothing image $\hat{I}_c$, 
- Denpose $P$, Segmentation map $\hat{S}$ 
Output
- Final try-on image $\hat{I}$
Generator architecture
- 2 $3\times3$ convolutions 
  - SPADE residual blocks
    - Leverage $\hat{S}$ to guide image generation
    - Using SPADE normalization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style="color: white; font-size: 30px; margin-top: 30px; text-align: center; "&gt;
  &lt;b&gt;Spade Residual Block&lt;/b&gt;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Discussion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2023-07-29T02:02:53Z</dcterms:created>
  <dcterms:modified xsi:type="dcterms:W3CDTF">2023-07-29T02:02:53Z</dcterms:modified>
</cp:coreProperties>
</file>